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5"/>
  </p:notesMasterIdLst>
  <p:sldIdLst>
    <p:sldId id="257" r:id="rId2"/>
    <p:sldId id="258" r:id="rId3"/>
    <p:sldId id="317" r:id="rId4"/>
    <p:sldId id="315" r:id="rId5"/>
    <p:sldId id="309" r:id="rId6"/>
    <p:sldId id="310" r:id="rId7"/>
    <p:sldId id="311" r:id="rId8"/>
    <p:sldId id="312" r:id="rId9"/>
    <p:sldId id="313" r:id="rId10"/>
    <p:sldId id="314" r:id="rId11"/>
    <p:sldId id="259" r:id="rId12"/>
    <p:sldId id="279" r:id="rId13"/>
    <p:sldId id="261" r:id="rId14"/>
    <p:sldId id="262" r:id="rId15"/>
    <p:sldId id="263" r:id="rId16"/>
    <p:sldId id="28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8" r:id="rId28"/>
    <p:sldId id="274" r:id="rId29"/>
    <p:sldId id="275" r:id="rId30"/>
    <p:sldId id="276" r:id="rId31"/>
    <p:sldId id="316" r:id="rId32"/>
    <p:sldId id="308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1"/>
    <p:restoredTop sz="90760" autoAdjust="0"/>
  </p:normalViewPr>
  <p:slideViewPr>
    <p:cSldViewPr snapToGrid="0" snapToObjects="1">
      <p:cViewPr varScale="1">
        <p:scale>
          <a:sx n="108" d="100"/>
          <a:sy n="108" d="100"/>
        </p:scale>
        <p:origin x="2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Order</a:t>
          </a:r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80246D44-A4A0-C44B-A9E1-67F9DF8B14BE}" type="presOf" srcId="{2D9D757C-EE14-5C40-AF89-868A41106429}" destId="{6EE2F4DE-9244-9941-B300-3615D9E4384E}" srcOrd="0" destOrd="0" presId="urn:microsoft.com/office/officeart/2005/8/layout/orgChart1"/>
    <dgm:cxn modelId="{56A5B939-C4C0-7F4C-8EB2-18DC527DD955}" type="presOf" srcId="{A938154C-5734-DD4F-8D7D-B572F45E4E60}" destId="{BF7162D6-5007-E345-8D66-9B90D5856B21}" srcOrd="1" destOrd="0" presId="urn:microsoft.com/office/officeart/2005/8/layout/orgChart1"/>
    <dgm:cxn modelId="{A76ECCAE-865D-E245-904D-F1ADAC94A4EE}" type="presOf" srcId="{6645D0DF-EF1B-3F4C-8D8B-8FF191BD1FD0}" destId="{12C014A1-5DF1-1442-BAE4-D76E8EAEE7BA}" srcOrd="1" destOrd="0" presId="urn:microsoft.com/office/officeart/2005/8/layout/orgChart1"/>
    <dgm:cxn modelId="{B1BD6299-E545-884D-B35D-74336614E0B2}" type="presOf" srcId="{5D02576B-F56D-7049-A8F7-328F3FA7B41A}" destId="{5A276A36-6CA2-7247-B4BB-14523720D558}" srcOrd="0" destOrd="0" presId="urn:microsoft.com/office/officeart/2005/8/layout/orgChart1"/>
    <dgm:cxn modelId="{801F57B7-6536-564A-BEEB-F5C05B8DC418}" type="presOf" srcId="{5257F54A-F820-884D-A0CC-7A96222CBECE}" destId="{CB24C8D4-B6A8-E842-99FA-B5A44C5FC4BD}" srcOrd="1" destOrd="0" presId="urn:microsoft.com/office/officeart/2005/8/layout/orgChart1"/>
    <dgm:cxn modelId="{A682155E-FB26-A54F-9131-1751D8E8BE88}" type="presOf" srcId="{76660BCB-EDFD-CD44-84CE-CFC5C87EBBFC}" destId="{B8B99AFC-BB0F-A34E-9651-91067B48424E}" srcOrd="0" destOrd="0" presId="urn:microsoft.com/office/officeart/2005/8/layout/orgChart1"/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B5A14A84-CCDF-7048-8D9F-E333655E0627}" type="presOf" srcId="{1DF609EA-BBC1-DD49-AC9A-BA177B96721D}" destId="{D46C98F3-7477-AB49-B607-9882DA5FC8CF}" srcOrd="1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16EDEB4F-3917-CB47-9B08-2DC46DC77C06}" type="presOf" srcId="{6645D0DF-EF1B-3F4C-8D8B-8FF191BD1FD0}" destId="{24948F49-15A7-6444-BB47-E6EC7BDF74BD}" srcOrd="0" destOrd="0" presId="urn:microsoft.com/office/officeart/2005/8/layout/orgChart1"/>
    <dgm:cxn modelId="{FC0CD7CF-6552-A641-AD2F-343827956B08}" type="presOf" srcId="{1913B352-BDFA-894C-9A88-8FAE20D2E1B7}" destId="{F146A038-57B0-CD44-83B7-935F78672B50}" srcOrd="0" destOrd="0" presId="urn:microsoft.com/office/officeart/2005/8/layout/orgChart1"/>
    <dgm:cxn modelId="{A1FF8D3B-70DE-8C4D-BC85-EDF9E1DAC1F1}" type="presOf" srcId="{C9B919DE-DD6A-2F4C-A286-A9513DFB8C61}" destId="{022204DA-B01F-0348-ADD8-BED05B16FC98}" srcOrd="0" destOrd="0" presId="urn:microsoft.com/office/officeart/2005/8/layout/orgChart1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E81E5797-C935-244B-98F4-A8E2E309AFA7}" type="presOf" srcId="{E0D293E0-374B-4F41-A0FD-1B85A29CAB67}" destId="{692F1932-299B-E645-A837-8D6B07A6B1B4}" srcOrd="0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793EC6E7-A94C-A848-A95C-8F7FF34B1A47}" type="presOf" srcId="{BC4AB45F-5F91-FF42-A271-ED4E7CD3599F}" destId="{EF0F4F0A-FCAD-D948-AE7A-4DD74290C6F8}" srcOrd="0" destOrd="0" presId="urn:microsoft.com/office/officeart/2005/8/layout/orgChart1"/>
    <dgm:cxn modelId="{9DF7DD99-5338-2F44-82B3-91FA34D6F191}" type="presOf" srcId="{1DF609EA-BBC1-DD49-AC9A-BA177B96721D}" destId="{27CC12C3-6DD2-5D4D-81D6-0B8B603736A8}" srcOrd="0" destOrd="0" presId="urn:microsoft.com/office/officeart/2005/8/layout/orgChart1"/>
    <dgm:cxn modelId="{B9D4C135-CF30-DA4C-9208-9F8BE123ADF8}" type="presOf" srcId="{BC4AB45F-5F91-FF42-A271-ED4E7CD3599F}" destId="{5FCC6BFE-CB29-C94E-8527-1E24DE9739C9}" srcOrd="1" destOrd="0" presId="urn:microsoft.com/office/officeart/2005/8/layout/orgChart1"/>
    <dgm:cxn modelId="{211C262F-0F42-1643-88FC-817B047FAFEE}" type="presOf" srcId="{76660BCB-EDFD-CD44-84CE-CFC5C87EBBFC}" destId="{0B8215CA-A65F-2649-8B3F-205A337F48A4}" srcOrd="1" destOrd="0" presId="urn:microsoft.com/office/officeart/2005/8/layout/orgChart1"/>
    <dgm:cxn modelId="{6242E93F-17AE-864C-B5D0-78B00003BA6C}" type="presOf" srcId="{5257F54A-F820-884D-A0CC-7A96222CBECE}" destId="{C125B562-CD66-3D44-9620-88ABCDBF653F}" srcOrd="0" destOrd="0" presId="urn:microsoft.com/office/officeart/2005/8/layout/orgChart1"/>
    <dgm:cxn modelId="{0F8540E5-429C-C04F-90F5-673032E64167}" type="presOf" srcId="{A938154C-5734-DD4F-8D7D-B572F45E4E60}" destId="{59C39413-22C1-E844-8052-739CBEB2DBB7}" srcOrd="0" destOrd="0" presId="urn:microsoft.com/office/officeart/2005/8/layout/orgChart1"/>
    <dgm:cxn modelId="{37F74C22-8783-AC40-8167-3753383D1323}" type="presOf" srcId="{155A6C16-4D90-094C-BB0E-DEF8957A92BF}" destId="{36BF8E9B-3768-E54E-BF4D-CD37F1629F50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EDF50229-EFFD-984D-B7AB-84C10D287981}" type="presParOf" srcId="{6EE2F4DE-9244-9941-B300-3615D9E4384E}" destId="{6F97D291-01E6-224A-884A-8DA56E9CB53E}" srcOrd="0" destOrd="0" presId="urn:microsoft.com/office/officeart/2005/8/layout/orgChart1"/>
    <dgm:cxn modelId="{03C8FCC5-1B0E-F646-8AD7-F88EEBC051A9}" type="presParOf" srcId="{6F97D291-01E6-224A-884A-8DA56E9CB53E}" destId="{3CA38066-F0D8-3F40-A249-A70D83FC74EC}" srcOrd="0" destOrd="0" presId="urn:microsoft.com/office/officeart/2005/8/layout/orgChart1"/>
    <dgm:cxn modelId="{FF32AABD-A618-5B40-BCBA-DB8769D61AAF}" type="presParOf" srcId="{3CA38066-F0D8-3F40-A249-A70D83FC74EC}" destId="{27CC12C3-6DD2-5D4D-81D6-0B8B603736A8}" srcOrd="0" destOrd="0" presId="urn:microsoft.com/office/officeart/2005/8/layout/orgChart1"/>
    <dgm:cxn modelId="{7F421CDC-1E8B-1C41-89E1-95BA4EF3278B}" type="presParOf" srcId="{3CA38066-F0D8-3F40-A249-A70D83FC74EC}" destId="{D46C98F3-7477-AB49-B607-9882DA5FC8CF}" srcOrd="1" destOrd="0" presId="urn:microsoft.com/office/officeart/2005/8/layout/orgChart1"/>
    <dgm:cxn modelId="{26A2B7DB-8B51-374B-B4F1-70D880E8F569}" type="presParOf" srcId="{6F97D291-01E6-224A-884A-8DA56E9CB53E}" destId="{3E6F536E-504A-CE43-9CF3-AED89B733840}" srcOrd="1" destOrd="0" presId="urn:microsoft.com/office/officeart/2005/8/layout/orgChart1"/>
    <dgm:cxn modelId="{7A344F10-AE99-3C48-93E8-EA04E9AAC472}" type="presParOf" srcId="{3E6F536E-504A-CE43-9CF3-AED89B733840}" destId="{692F1932-299B-E645-A837-8D6B07A6B1B4}" srcOrd="0" destOrd="0" presId="urn:microsoft.com/office/officeart/2005/8/layout/orgChart1"/>
    <dgm:cxn modelId="{285F745E-47C0-DC43-B86C-FA9B4526456A}" type="presParOf" srcId="{3E6F536E-504A-CE43-9CF3-AED89B733840}" destId="{17763FB3-E631-A04B-A049-AFA693A67242}" srcOrd="1" destOrd="0" presId="urn:microsoft.com/office/officeart/2005/8/layout/orgChart1"/>
    <dgm:cxn modelId="{AF637175-977E-0E47-BDC6-493248CD9686}" type="presParOf" srcId="{17763FB3-E631-A04B-A049-AFA693A67242}" destId="{757272D8-A7C1-CF46-92A4-8F48185413FE}" srcOrd="0" destOrd="0" presId="urn:microsoft.com/office/officeart/2005/8/layout/orgChart1"/>
    <dgm:cxn modelId="{BB12D7F8-D730-DE4D-8A32-88D596A98077}" type="presParOf" srcId="{757272D8-A7C1-CF46-92A4-8F48185413FE}" destId="{EF0F4F0A-FCAD-D948-AE7A-4DD74290C6F8}" srcOrd="0" destOrd="0" presId="urn:microsoft.com/office/officeart/2005/8/layout/orgChart1"/>
    <dgm:cxn modelId="{340E8C11-9384-8543-9D02-FB7EB733F205}" type="presParOf" srcId="{757272D8-A7C1-CF46-92A4-8F48185413FE}" destId="{5FCC6BFE-CB29-C94E-8527-1E24DE9739C9}" srcOrd="1" destOrd="0" presId="urn:microsoft.com/office/officeart/2005/8/layout/orgChart1"/>
    <dgm:cxn modelId="{1E41C988-98F9-BE4C-84C5-EA3FE99230E8}" type="presParOf" srcId="{17763FB3-E631-A04B-A049-AFA693A67242}" destId="{C59E40EF-12AB-EE4B-9D1E-6177C6D0F770}" srcOrd="1" destOrd="0" presId="urn:microsoft.com/office/officeart/2005/8/layout/orgChart1"/>
    <dgm:cxn modelId="{D79B67EF-A1E8-8E48-9494-17CCD81EE501}" type="presParOf" srcId="{17763FB3-E631-A04B-A049-AFA693A67242}" destId="{82797561-7FCA-094B-B316-CE56A3A53261}" srcOrd="2" destOrd="0" presId="urn:microsoft.com/office/officeart/2005/8/layout/orgChart1"/>
    <dgm:cxn modelId="{59738D85-758B-8946-B5CC-75084637D385}" type="presParOf" srcId="{3E6F536E-504A-CE43-9CF3-AED89B733840}" destId="{5A276A36-6CA2-7247-B4BB-14523720D558}" srcOrd="2" destOrd="0" presId="urn:microsoft.com/office/officeart/2005/8/layout/orgChart1"/>
    <dgm:cxn modelId="{B7C72420-7FC2-1244-8EE7-7CDAA2AFD227}" type="presParOf" srcId="{3E6F536E-504A-CE43-9CF3-AED89B733840}" destId="{66CC693E-6655-344D-8ECC-BD7E8644EDB5}" srcOrd="3" destOrd="0" presId="urn:microsoft.com/office/officeart/2005/8/layout/orgChart1"/>
    <dgm:cxn modelId="{05F4329E-C24F-1D4E-8449-D926B3A25AFB}" type="presParOf" srcId="{66CC693E-6655-344D-8ECC-BD7E8644EDB5}" destId="{508ECC55-43A7-F540-80F4-A694796C5EDA}" srcOrd="0" destOrd="0" presId="urn:microsoft.com/office/officeart/2005/8/layout/orgChart1"/>
    <dgm:cxn modelId="{60CBD7E9-80D1-3A49-B8D9-DB4ADD1BA01E}" type="presParOf" srcId="{508ECC55-43A7-F540-80F4-A694796C5EDA}" destId="{24948F49-15A7-6444-BB47-E6EC7BDF74BD}" srcOrd="0" destOrd="0" presId="urn:microsoft.com/office/officeart/2005/8/layout/orgChart1"/>
    <dgm:cxn modelId="{260600C8-5296-B04A-B43D-4A2FDCF9A8CF}" type="presParOf" srcId="{508ECC55-43A7-F540-80F4-A694796C5EDA}" destId="{12C014A1-5DF1-1442-BAE4-D76E8EAEE7BA}" srcOrd="1" destOrd="0" presId="urn:microsoft.com/office/officeart/2005/8/layout/orgChart1"/>
    <dgm:cxn modelId="{99960552-F48D-3A4D-8802-7521D8FA306D}" type="presParOf" srcId="{66CC693E-6655-344D-8ECC-BD7E8644EDB5}" destId="{2B920666-00DD-4D46-9918-F7613B8C4616}" srcOrd="1" destOrd="0" presId="urn:microsoft.com/office/officeart/2005/8/layout/orgChart1"/>
    <dgm:cxn modelId="{73ED5D4E-AE17-A146-BE5E-A06FB4D106E2}" type="presParOf" srcId="{66CC693E-6655-344D-8ECC-BD7E8644EDB5}" destId="{61AA0503-35F2-3A49-AE1A-6A3E5E022952}" srcOrd="2" destOrd="0" presId="urn:microsoft.com/office/officeart/2005/8/layout/orgChart1"/>
    <dgm:cxn modelId="{7A914D40-66A4-3D4B-B4B9-2447A9AC40D4}" type="presParOf" srcId="{3E6F536E-504A-CE43-9CF3-AED89B733840}" destId="{36BF8E9B-3768-E54E-BF4D-CD37F1629F50}" srcOrd="4" destOrd="0" presId="urn:microsoft.com/office/officeart/2005/8/layout/orgChart1"/>
    <dgm:cxn modelId="{F77990E8-DF07-314B-BF3D-EC14BA3F5D44}" type="presParOf" srcId="{3E6F536E-504A-CE43-9CF3-AED89B733840}" destId="{C74A003C-8161-E946-B362-2277B9584252}" srcOrd="5" destOrd="0" presId="urn:microsoft.com/office/officeart/2005/8/layout/orgChart1"/>
    <dgm:cxn modelId="{703AB118-8FE4-2D49-94CF-472BF96BC06B}" type="presParOf" srcId="{C74A003C-8161-E946-B362-2277B9584252}" destId="{8E04A901-B213-9B42-9D94-3741F3720EF0}" srcOrd="0" destOrd="0" presId="urn:microsoft.com/office/officeart/2005/8/layout/orgChart1"/>
    <dgm:cxn modelId="{F2677725-7C83-5A46-8235-6D74B2673ADD}" type="presParOf" srcId="{8E04A901-B213-9B42-9D94-3741F3720EF0}" destId="{59C39413-22C1-E844-8052-739CBEB2DBB7}" srcOrd="0" destOrd="0" presId="urn:microsoft.com/office/officeart/2005/8/layout/orgChart1"/>
    <dgm:cxn modelId="{BFC5E47C-3720-A844-9382-3DB02BC11FE0}" type="presParOf" srcId="{8E04A901-B213-9B42-9D94-3741F3720EF0}" destId="{BF7162D6-5007-E345-8D66-9B90D5856B21}" srcOrd="1" destOrd="0" presId="urn:microsoft.com/office/officeart/2005/8/layout/orgChart1"/>
    <dgm:cxn modelId="{EF114293-612C-A144-8FB9-708DE00C1943}" type="presParOf" srcId="{C74A003C-8161-E946-B362-2277B9584252}" destId="{AC8CF26D-6495-0C4C-9DD9-37E10800F119}" srcOrd="1" destOrd="0" presId="urn:microsoft.com/office/officeart/2005/8/layout/orgChart1"/>
    <dgm:cxn modelId="{71452DA1-152B-7243-9761-D90C8DCF8C0D}" type="presParOf" srcId="{C74A003C-8161-E946-B362-2277B9584252}" destId="{49A60C71-9AC4-2C4C-8480-15C0EAA70D62}" srcOrd="2" destOrd="0" presId="urn:microsoft.com/office/officeart/2005/8/layout/orgChart1"/>
    <dgm:cxn modelId="{A76495E5-01D4-A148-B1D6-E5167D3AAE7F}" type="presParOf" srcId="{3E6F536E-504A-CE43-9CF3-AED89B733840}" destId="{F146A038-57B0-CD44-83B7-935F78672B50}" srcOrd="6" destOrd="0" presId="urn:microsoft.com/office/officeart/2005/8/layout/orgChart1"/>
    <dgm:cxn modelId="{A100C1C6-D11A-B848-9BE0-5E11500B37E0}" type="presParOf" srcId="{3E6F536E-504A-CE43-9CF3-AED89B733840}" destId="{0F70AAE8-677F-0344-AD55-346E4506CF04}" srcOrd="7" destOrd="0" presId="urn:microsoft.com/office/officeart/2005/8/layout/orgChart1"/>
    <dgm:cxn modelId="{B06A3D2A-C517-694B-B5CE-E0B92C56231F}" type="presParOf" srcId="{0F70AAE8-677F-0344-AD55-346E4506CF04}" destId="{F9588B23-3D17-7149-93CF-C1CDC8D74C87}" srcOrd="0" destOrd="0" presId="urn:microsoft.com/office/officeart/2005/8/layout/orgChart1"/>
    <dgm:cxn modelId="{3DCD9E31-8EC6-A345-AA35-2C223107E909}" type="presParOf" srcId="{F9588B23-3D17-7149-93CF-C1CDC8D74C87}" destId="{B8B99AFC-BB0F-A34E-9651-91067B48424E}" srcOrd="0" destOrd="0" presId="urn:microsoft.com/office/officeart/2005/8/layout/orgChart1"/>
    <dgm:cxn modelId="{9A842709-FD5E-3B46-BACB-C4E68074EB3C}" type="presParOf" srcId="{F9588B23-3D17-7149-93CF-C1CDC8D74C87}" destId="{0B8215CA-A65F-2649-8B3F-205A337F48A4}" srcOrd="1" destOrd="0" presId="urn:microsoft.com/office/officeart/2005/8/layout/orgChart1"/>
    <dgm:cxn modelId="{DBA84D20-4C5F-444B-B7CE-F15F08FED272}" type="presParOf" srcId="{0F70AAE8-677F-0344-AD55-346E4506CF04}" destId="{2A58F584-01FF-3D43-8734-7DB8B6C7A9CC}" srcOrd="1" destOrd="0" presId="urn:microsoft.com/office/officeart/2005/8/layout/orgChart1"/>
    <dgm:cxn modelId="{8785BF18-9BD5-8846-AD6D-458D04A38BA4}" type="presParOf" srcId="{0F70AAE8-677F-0344-AD55-346E4506CF04}" destId="{96DC1CA6-6A56-3344-8C92-A705604893D2}" srcOrd="2" destOrd="0" presId="urn:microsoft.com/office/officeart/2005/8/layout/orgChart1"/>
    <dgm:cxn modelId="{7D14426A-E131-E142-ADED-30E33309744A}" type="presParOf" srcId="{3E6F536E-504A-CE43-9CF3-AED89B733840}" destId="{022204DA-B01F-0348-ADD8-BED05B16FC98}" srcOrd="8" destOrd="0" presId="urn:microsoft.com/office/officeart/2005/8/layout/orgChart1"/>
    <dgm:cxn modelId="{785A66F2-09D9-B643-9143-1D61BEFC82BF}" type="presParOf" srcId="{3E6F536E-504A-CE43-9CF3-AED89B733840}" destId="{30214DF6-6B5C-3247-9BF9-ECC8D74C504F}" srcOrd="9" destOrd="0" presId="urn:microsoft.com/office/officeart/2005/8/layout/orgChart1"/>
    <dgm:cxn modelId="{EBB62093-9A0E-0B42-84F3-73DC2DB52EFE}" type="presParOf" srcId="{30214DF6-6B5C-3247-9BF9-ECC8D74C504F}" destId="{C3786619-6195-C24C-980E-C2F455FFB56B}" srcOrd="0" destOrd="0" presId="urn:microsoft.com/office/officeart/2005/8/layout/orgChart1"/>
    <dgm:cxn modelId="{284ACD13-2546-A54A-8C92-F0662FBEAA98}" type="presParOf" srcId="{C3786619-6195-C24C-980E-C2F455FFB56B}" destId="{C125B562-CD66-3D44-9620-88ABCDBF653F}" srcOrd="0" destOrd="0" presId="urn:microsoft.com/office/officeart/2005/8/layout/orgChart1"/>
    <dgm:cxn modelId="{EC2BC3B8-AAD5-5B45-B32B-440C92264A2D}" type="presParOf" srcId="{C3786619-6195-C24C-980E-C2F455FFB56B}" destId="{CB24C8D4-B6A8-E842-99FA-B5A44C5FC4BD}" srcOrd="1" destOrd="0" presId="urn:microsoft.com/office/officeart/2005/8/layout/orgChart1"/>
    <dgm:cxn modelId="{71ADCFF9-A1E1-B142-B7E7-F23730F57025}" type="presParOf" srcId="{30214DF6-6B5C-3247-9BF9-ECC8D74C504F}" destId="{BDB279B2-ADCF-EB4E-BF83-705C46B5ECFC}" srcOrd="1" destOrd="0" presId="urn:microsoft.com/office/officeart/2005/8/layout/orgChart1"/>
    <dgm:cxn modelId="{1579FA03-19F6-F54E-AFD5-E7AE85BF205D}" type="presParOf" srcId="{30214DF6-6B5C-3247-9BF9-ECC8D74C504F}" destId="{995E9AF7-B510-BA42-A91C-28AEB7138D88}" srcOrd="2" destOrd="0" presId="urn:microsoft.com/office/officeart/2005/8/layout/orgChart1"/>
    <dgm:cxn modelId="{6A3A6218-EDBB-8947-811A-56E544998862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A7A55-16A0-194B-886B-2D8E3F85A1E2}" type="presOf" srcId="{F9733497-2E1A-4902-9F0B-5301E7A66F74}" destId="{3D47F994-D99F-4BFB-B0BC-5F557206D9EB}" srcOrd="0" destOrd="0" presId="urn:microsoft.com/office/officeart/2005/8/layout/matrix3"/>
    <dgm:cxn modelId="{BBEBBE28-11DE-4D48-A030-374B5ACE492D}" type="presOf" srcId="{2B519994-45F6-49B9-B6F2-E36B9CF0A4FD}" destId="{D4276030-1DE8-4431-BFB5-97E83ECCC63A}" srcOrd="0" destOrd="0" presId="urn:microsoft.com/office/officeart/2005/8/layout/matrix3"/>
    <dgm:cxn modelId="{A9258C7B-D062-9B4E-AF7C-A07A16011B0B}" type="presOf" srcId="{D14B4D17-4ED2-4221-BAEB-0E1ECB52F877}" destId="{5855982A-9250-4516-A05C-BEE90BE1C60A}" srcOrd="0" destOrd="0" presId="urn:microsoft.com/office/officeart/2005/8/layout/matrix3"/>
    <dgm:cxn modelId="{67B8633D-B327-B945-968E-58C3674ACE0F}" type="presOf" srcId="{3AD2F78D-16E9-4D71-84C1-73F99FF0F2E7}" destId="{1C3DF9A1-7433-48B3-88A4-6C2AAED0C340}" srcOrd="0" destOrd="0" presId="urn:microsoft.com/office/officeart/2005/8/layout/matrix3"/>
    <dgm:cxn modelId="{F7923D57-1B85-3E41-927E-0DC2039EC778}" type="presOf" srcId="{0AA5EA78-82D8-46BB-B8DF-6C243F7D9C79}" destId="{C0C5167B-E899-4649-B636-99459A81D0BD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F0D7810-34C1-2D48-8CD8-8EC46353A94C}" type="presParOf" srcId="{5855982A-9250-4516-A05C-BEE90BE1C60A}" destId="{9B6D47A2-014A-4122-8406-51C4AFD8F44E}" srcOrd="0" destOrd="0" presId="urn:microsoft.com/office/officeart/2005/8/layout/matrix3"/>
    <dgm:cxn modelId="{1FAB2441-7063-8A48-BB3B-9A808DD3A1FA}" type="presParOf" srcId="{5855982A-9250-4516-A05C-BEE90BE1C60A}" destId="{3D47F994-D99F-4BFB-B0BC-5F557206D9EB}" srcOrd="1" destOrd="0" presId="urn:microsoft.com/office/officeart/2005/8/layout/matrix3"/>
    <dgm:cxn modelId="{BD2DEAF1-83A9-E14A-86E9-E7C956196C54}" type="presParOf" srcId="{5855982A-9250-4516-A05C-BEE90BE1C60A}" destId="{C0C5167B-E899-4649-B636-99459A81D0BD}" srcOrd="2" destOrd="0" presId="urn:microsoft.com/office/officeart/2005/8/layout/matrix3"/>
    <dgm:cxn modelId="{4E4C4060-41B9-E641-8990-6E58ABBE7FD3}" type="presParOf" srcId="{5855982A-9250-4516-A05C-BEE90BE1C60A}" destId="{1C3DF9A1-7433-48B3-88A4-6C2AAED0C340}" srcOrd="3" destOrd="0" presId="urn:microsoft.com/office/officeart/2005/8/layout/matrix3"/>
    <dgm:cxn modelId="{8AEAE1DB-34D0-F94A-90C0-C0C7DE5FC120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43868-D0EA-3A42-8789-523AF5598727}" type="presOf" srcId="{198ED854-EA87-4448-B6A6-5BF943221FED}" destId="{829B9FBE-79D4-4EAF-8AFD-A2957AE9D39A}" srcOrd="0" destOrd="0" presId="urn:microsoft.com/office/officeart/2005/8/layout/arrow3"/>
    <dgm:cxn modelId="{22BBEE99-BECA-2843-B66A-0E65A91A5019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B1466D48-B2E5-1C42-A78D-5ED3D4D1F195}" type="presOf" srcId="{DC7BBECA-A6F0-46E9-8A83-FDE3CAE808D0}" destId="{B1AAAF7D-ACE6-4C09-B211-64DCBF0CE906}" srcOrd="0" destOrd="0" presId="urn:microsoft.com/office/officeart/2005/8/layout/arrow3"/>
    <dgm:cxn modelId="{FF69F81B-EAE6-4E4B-AC73-94A6F58EDA3F}" type="presParOf" srcId="{829B9FBE-79D4-4EAF-8AFD-A2957AE9D39A}" destId="{6C3ECA43-283F-4AA0-95FC-F693B3F60536}" srcOrd="0" destOrd="0" presId="urn:microsoft.com/office/officeart/2005/8/layout/arrow3"/>
    <dgm:cxn modelId="{2C679AD5-BE7C-B945-B0A9-C1C1B7FAB926}" type="presParOf" srcId="{829B9FBE-79D4-4EAF-8AFD-A2957AE9D39A}" destId="{82C3A90A-85BA-49D1-9BE7-80638DBD3774}" srcOrd="1" destOrd="0" presId="urn:microsoft.com/office/officeart/2005/8/layout/arrow3"/>
    <dgm:cxn modelId="{7357EE64-52AF-0D49-8B66-4120DD63C5B1}" type="presParOf" srcId="{829B9FBE-79D4-4EAF-8AFD-A2957AE9D39A}" destId="{B1AAAF7D-ACE6-4C09-B211-64DCBF0CE906}" srcOrd="2" destOrd="0" presId="urn:microsoft.com/office/officeart/2005/8/layout/arrow3"/>
    <dgm:cxn modelId="{509ECC28-C446-984A-9DEA-56149F663465}" type="presParOf" srcId="{829B9FBE-79D4-4EAF-8AFD-A2957AE9D39A}" destId="{DACE7C3E-7629-48D4-BE3C-991DC9F8775F}" srcOrd="3" destOrd="0" presId="urn:microsoft.com/office/officeart/2005/8/layout/arrow3"/>
    <dgm:cxn modelId="{3EFC251B-3485-7842-9E3D-77EDDA5C8244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Order</a:t>
          </a:r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grams.esc20.net/default.aspx?name=lpac.resourc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://bit.ly/2t5xZ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Code: w2pwig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6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1980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4549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955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8454852"/>
              </p:ext>
            </p:extLst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31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664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4858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013171"/>
              </p:ext>
            </p:extLst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02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248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296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382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369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4715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LPAC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Instructional Impact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92900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Providing Comprehensible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3938221"/>
            <a:ext cx="7543800" cy="7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http://programs.esc20.net/default.aspx?name=lpac.resources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2304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 descr="LPAC-banner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9"/>
          <a:stretch/>
        </p:blipFill>
        <p:spPr>
          <a:xfrm>
            <a:off x="1648481" y="1125184"/>
            <a:ext cx="5865844" cy="2276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9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5"/>
            <a:ext cx="2094869" cy="1422502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9" name="Picture 8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48360"/>
          <a:stretch/>
        </p:blipFill>
        <p:spPr>
          <a:xfrm>
            <a:off x="3350931" y="443258"/>
            <a:ext cx="5541296" cy="52050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757962" y="129540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47788" r="248"/>
          <a:stretch/>
        </p:blipFill>
        <p:spPr>
          <a:xfrm>
            <a:off x="3156399" y="525632"/>
            <a:ext cx="6177170" cy="64053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4"/>
            <a:ext cx="2094869" cy="1536653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111024" y="5420955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38708" y="542932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85" y="1137062"/>
            <a:ext cx="2519924" cy="251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3382" y="3782550"/>
            <a:ext cx="309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http://bit.ly/2t5xZed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220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Exit Criteria</a:t>
            </a:r>
          </a:p>
        </p:txBody>
      </p:sp>
      <p:pic>
        <p:nvPicPr>
          <p:cNvPr id="4" name="Picture 3" descr="ELL Exit Criteri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21488" r="13344" b="17139"/>
          <a:stretch/>
        </p:blipFill>
        <p:spPr>
          <a:xfrm>
            <a:off x="761240" y="639285"/>
            <a:ext cx="7587164" cy="444264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04792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u="sng" dirty="0"/>
              <a:t>examined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u="sng" dirty="0"/>
              <a:t>shared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36099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cognates</a:t>
            </a:r>
          </a:p>
        </p:txBody>
      </p:sp>
    </p:spTree>
    <p:extLst>
      <p:ext uri="{BB962C8B-B14F-4D97-AF65-F5344CB8AC3E}">
        <p14:creationId xmlns:p14="http://schemas.microsoft.com/office/powerpoint/2010/main" val="3873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0107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5057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5845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9191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3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384</TotalTime>
  <Words>858</Words>
  <Application>Microsoft Macintosh PowerPoint</Application>
  <PresentationFormat>On-screen Show (4:3)</PresentationFormat>
  <Paragraphs>194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Impact</vt:lpstr>
      <vt:lpstr>ＭＳ Ｐゴシック</vt:lpstr>
      <vt:lpstr>Times New Roman</vt:lpstr>
      <vt:lpstr>Wingdings</vt:lpstr>
      <vt:lpstr>NewsPrint</vt:lpstr>
      <vt:lpstr>Acrobat Document</vt:lpstr>
      <vt:lpstr>ELL Leadership Academy</vt:lpstr>
      <vt:lpstr>Professional Learning Essential Agreements</vt:lpstr>
      <vt:lpstr>Quick Survey</vt:lpstr>
      <vt:lpstr>The power of cognates</vt:lpstr>
      <vt:lpstr>The Power of Cognates</vt:lpstr>
      <vt:lpstr>The Power of Cognates</vt:lpstr>
      <vt:lpstr>Your Turn!</vt:lpstr>
      <vt:lpstr>Factors that Impact Second Language Acquisition</vt:lpstr>
      <vt:lpstr>Five SLA Hypothesis</vt:lpstr>
      <vt:lpstr>Expert Jigsaw: Tree Map</vt:lpstr>
      <vt:lpstr>Edmodo Code: w2pwig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LPAC Procedures</vt:lpstr>
      <vt:lpstr>Providing Comprehensible Input</vt:lpstr>
      <vt:lpstr>LPAC Procedures</vt:lpstr>
      <vt:lpstr>LPAC Procedures</vt:lpstr>
      <vt:lpstr>ELL Exit Criteria</vt:lpstr>
      <vt:lpstr>Session Objectives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22</cp:revision>
  <dcterms:created xsi:type="dcterms:W3CDTF">2016-11-01T01:49:00Z</dcterms:created>
  <dcterms:modified xsi:type="dcterms:W3CDTF">2017-06-16T00:12:32Z</dcterms:modified>
</cp:coreProperties>
</file>